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69" r:id="rId3"/>
    <p:sldId id="270" r:id="rId4"/>
    <p:sldId id="264" r:id="rId5"/>
    <p:sldId id="265" r:id="rId6"/>
    <p:sldId id="266" r:id="rId7"/>
    <p:sldId id="267" r:id="rId8"/>
    <p:sldId id="268" r:id="rId9"/>
    <p:sldId id="257" r:id="rId10"/>
    <p:sldId id="271" r:id="rId11"/>
    <p:sldId id="274" r:id="rId12"/>
    <p:sldId id="275" r:id="rId13"/>
    <p:sldId id="278" r:id="rId14"/>
    <p:sldId id="276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F42ED-C767-2A44-906C-0D7B89EBCAF0}" type="datetimeFigureOut">
              <a:rPr lang="da-DK" smtClean="0"/>
              <a:t>28/10/13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23C70-BCCB-1B4F-ABB8-F642ABA553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687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8FD7F-9934-8E4E-861A-D783FD86989A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173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8FD7F-9934-8E4E-861A-D783FD86989A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050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8FD7F-9934-8E4E-861A-D783FD86989A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050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8FD7F-9934-8E4E-861A-D783FD86989A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705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8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3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7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99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14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7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95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9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9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28/10/13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8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3F878-F5E8-489B-AC8A-64F2A7E22C28}" type="datetimeFigureOut">
              <a:rPr lang="en-US" smtClean="0"/>
              <a:pPr/>
              <a:t>28/10/13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FC063-5EA9-49AF-AFAF-D68C9E82B23B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19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jpg"/><Relationship Id="rId1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Relationship Id="rId7" Type="http://schemas.openxmlformats.org/officeDocument/2006/relationships/image" Target="../media/image21.jpg"/><Relationship Id="rId8" Type="http://schemas.openxmlformats.org/officeDocument/2006/relationships/image" Target="../media/image22.jpg"/><Relationship Id="rId9" Type="http://schemas.openxmlformats.org/officeDocument/2006/relationships/image" Target="../media/image23.jpg"/><Relationship Id="rId10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857150"/>
            <a:ext cx="7772400" cy="1470025"/>
          </a:xfrm>
        </p:spPr>
        <p:txBody>
          <a:bodyPr/>
          <a:lstStyle/>
          <a:p>
            <a:r>
              <a:rPr lang="da-DK" dirty="0" smtClean="0"/>
              <a:t>Fra baby til </a:t>
            </a:r>
            <a:r>
              <a:rPr lang="da-DK" dirty="0" smtClean="0"/>
              <a:t>’</a:t>
            </a:r>
            <a:r>
              <a:rPr lang="da-DK" dirty="0" err="1" smtClean="0"/>
              <a:t>golfboldedrengen</a:t>
            </a:r>
            <a:r>
              <a:rPr lang="da-DK" dirty="0" smtClean="0"/>
              <a:t>’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307148"/>
            <a:ext cx="6400800" cy="1752600"/>
          </a:xfrm>
        </p:spPr>
        <p:txBody>
          <a:bodyPr/>
          <a:lstStyle/>
          <a:p>
            <a:r>
              <a:rPr lang="da-DK" dirty="0" smtClean="0"/>
              <a:t>.. Og et par </a:t>
            </a:r>
            <a:r>
              <a:rPr lang="da-DK" dirty="0" smtClean="0"/>
              <a:t>røverhistorier </a:t>
            </a:r>
            <a:r>
              <a:rPr lang="da-DK" dirty="0" smtClean="0">
                <a:sym typeface="Wingdings"/>
              </a:rPr>
              <a:t>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55228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ladsholder til indhold 3" descr="P101167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5" b="18945"/>
          <a:stretch>
            <a:fillRect/>
          </a:stretch>
        </p:blipFill>
        <p:spPr>
          <a:xfrm>
            <a:off x="1357196" y="1956870"/>
            <a:ext cx="6923204" cy="3224730"/>
          </a:xfrm>
          <a:prstGeom prst="rect">
            <a:avLst/>
          </a:prstGeom>
        </p:spPr>
      </p:pic>
      <p:pic>
        <p:nvPicPr>
          <p:cNvPr id="11" name="Pladsholder til indhold 6" descr="Skærmbillede 2013-04-03 kl. 11.51.2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4" b="5764"/>
          <a:stretch>
            <a:fillRect/>
          </a:stretch>
        </p:blipFill>
        <p:spPr>
          <a:xfrm>
            <a:off x="1255098" y="1388041"/>
            <a:ext cx="7528164" cy="4140200"/>
          </a:xfrm>
          <a:prstGeom prst="rect">
            <a:avLst/>
          </a:prstGeom>
        </p:spPr>
      </p:pic>
      <p:pic>
        <p:nvPicPr>
          <p:cNvPr id="12" name="Billede 14" descr="550531_153759531435661_39891379_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0" y="1516640"/>
            <a:ext cx="3221210" cy="4294946"/>
          </a:xfrm>
          <a:prstGeom prst="rect">
            <a:avLst/>
          </a:prstGeom>
        </p:spPr>
      </p:pic>
      <p:pic>
        <p:nvPicPr>
          <p:cNvPr id="13" name="Billede 15" descr="46828_10200481688593361_1646619478_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692" y="1388041"/>
            <a:ext cx="5437987" cy="4055832"/>
          </a:xfrm>
          <a:prstGeom prst="rect">
            <a:avLst/>
          </a:prstGeom>
        </p:spPr>
      </p:pic>
      <p:pic>
        <p:nvPicPr>
          <p:cNvPr id="18" name="Billede 16" descr="casper_blom_ungt haab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419" y="1474758"/>
            <a:ext cx="2904292" cy="4361199"/>
          </a:xfrm>
          <a:prstGeom prst="rect">
            <a:avLst/>
          </a:prstGeom>
        </p:spPr>
      </p:pic>
      <p:pic>
        <p:nvPicPr>
          <p:cNvPr id="3" name="Billede 2" descr="petersmindevej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00" y="919740"/>
            <a:ext cx="6972300" cy="4648200"/>
          </a:xfrm>
          <a:prstGeom prst="rect">
            <a:avLst/>
          </a:prstGeom>
        </p:spPr>
      </p:pic>
      <p:sp>
        <p:nvSpPr>
          <p:cNvPr id="14" name="Titel 1"/>
          <p:cNvSpPr txBox="1">
            <a:spLocks/>
          </p:cNvSpPr>
          <p:nvPr/>
        </p:nvSpPr>
        <p:spPr>
          <a:xfrm>
            <a:off x="1727201" y="139209"/>
            <a:ext cx="5723468" cy="77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Iværksætteriet i billeder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5628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b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7" y="2061992"/>
            <a:ext cx="3609975" cy="809625"/>
          </a:xfrm>
          <a:prstGeom prst="rect">
            <a:avLst/>
          </a:prstGeom>
        </p:spPr>
      </p:pic>
      <p:pic>
        <p:nvPicPr>
          <p:cNvPr id="4" name="Picture 3" descr="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679" y="2100092"/>
            <a:ext cx="3067050" cy="771525"/>
          </a:xfrm>
          <a:prstGeom prst="rect">
            <a:avLst/>
          </a:prstGeom>
        </p:spPr>
      </p:pic>
      <p:pic>
        <p:nvPicPr>
          <p:cNvPr id="5" name="Picture 4" descr="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847" y="3088819"/>
            <a:ext cx="2400300" cy="762000"/>
          </a:xfrm>
          <a:prstGeom prst="rect">
            <a:avLst/>
          </a:prstGeom>
        </p:spPr>
      </p:pic>
      <p:pic>
        <p:nvPicPr>
          <p:cNvPr id="6" name="Picture 5" descr="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679" y="3365044"/>
            <a:ext cx="2790825" cy="485775"/>
          </a:xfrm>
          <a:prstGeom prst="rect">
            <a:avLst/>
          </a:prstGeom>
        </p:spPr>
      </p:pic>
      <p:pic>
        <p:nvPicPr>
          <p:cNvPr id="7" name="Picture 6" descr="6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949" y="4236321"/>
            <a:ext cx="3019425" cy="857250"/>
          </a:xfrm>
          <a:prstGeom prst="rect">
            <a:avLst/>
          </a:prstGeom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1727201" y="251734"/>
            <a:ext cx="5723468" cy="77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Virksomhederne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5009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54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526" y="1420695"/>
            <a:ext cx="5981700" cy="3581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1727201" y="267809"/>
            <a:ext cx="5723468" cy="77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Mere iværksætteri på skoleskemaet!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4404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itel 1"/>
          <p:cNvSpPr txBox="1">
            <a:spLocks/>
          </p:cNvSpPr>
          <p:nvPr/>
        </p:nvSpPr>
        <p:spPr>
          <a:xfrm>
            <a:off x="1727201" y="139209"/>
            <a:ext cx="5723468" cy="77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Skab 10 jobs i år 2013</a:t>
            </a:r>
            <a:endParaRPr lang="da-DK" dirty="0"/>
          </a:p>
        </p:txBody>
      </p:sp>
      <p:pic>
        <p:nvPicPr>
          <p:cNvPr id="2" name="Billede 1" descr="don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522" y="1285999"/>
            <a:ext cx="5295377" cy="353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61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b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225" y="2704346"/>
            <a:ext cx="1461487" cy="1284337"/>
          </a:xfrm>
          <a:prstGeom prst="rect">
            <a:avLst/>
          </a:prstGeom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1727200" y="235659"/>
            <a:ext cx="6150707" cy="77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Mere fokus på iværksætteri på Borgen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047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b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923" y="2094102"/>
            <a:ext cx="3569523" cy="2774375"/>
          </a:xfrm>
          <a:prstGeom prst="rect">
            <a:avLst/>
          </a:prstGeom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1727201" y="139209"/>
            <a:ext cx="6311480" cy="77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Invester +250.000 kr. i nye iværksættere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1748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27201" y="251734"/>
            <a:ext cx="6359712" cy="777066"/>
          </a:xfrm>
        </p:spPr>
        <p:txBody>
          <a:bodyPr>
            <a:normAutofit fontScale="90000"/>
          </a:bodyPr>
          <a:lstStyle/>
          <a:p>
            <a:r>
              <a:rPr lang="da-DK" sz="4800" dirty="0" smtClean="0"/>
              <a:t>Sådan</a:t>
            </a:r>
            <a:r>
              <a:rPr lang="da-DK" dirty="0" smtClean="0"/>
              <a:t> bliver du millionær</a:t>
            </a:r>
            <a:endParaRPr lang="da-DK" dirty="0"/>
          </a:p>
        </p:txBody>
      </p:sp>
      <p:sp>
        <p:nvSpPr>
          <p:cNvPr id="7" name="Tekstfelt 6"/>
          <p:cNvSpPr txBox="1"/>
          <p:nvPr/>
        </p:nvSpPr>
        <p:spPr>
          <a:xfrm>
            <a:off x="1077183" y="1955075"/>
            <a:ext cx="64148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da-DK" sz="3200" dirty="0" smtClean="0"/>
              <a:t>Lav en plan</a:t>
            </a:r>
          </a:p>
          <a:p>
            <a:pPr marL="514350" indent="-514350">
              <a:buAutoNum type="arabicPeriod"/>
            </a:pPr>
            <a:r>
              <a:rPr lang="da-DK" sz="3200" dirty="0" smtClean="0"/>
              <a:t>Gør noget ved din plan</a:t>
            </a:r>
          </a:p>
          <a:p>
            <a:pPr marL="514350" indent="-514350">
              <a:buAutoNum type="arabicPeriod"/>
            </a:pPr>
            <a:r>
              <a:rPr lang="da-DK" sz="3200" dirty="0" smtClean="0"/>
              <a:t>Følg 3-trins raketten</a:t>
            </a:r>
          </a:p>
        </p:txBody>
      </p:sp>
    </p:spTree>
    <p:extLst>
      <p:ext uri="{BB962C8B-B14F-4D97-AF65-F5344CB8AC3E}">
        <p14:creationId xmlns:p14="http://schemas.microsoft.com/office/powerpoint/2010/main" val="2332650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27201" y="251734"/>
            <a:ext cx="6359712" cy="777066"/>
          </a:xfrm>
        </p:spPr>
        <p:txBody>
          <a:bodyPr>
            <a:normAutofit/>
          </a:bodyPr>
          <a:lstStyle/>
          <a:p>
            <a:r>
              <a:rPr lang="da-DK" dirty="0" smtClean="0"/>
              <a:t>Lav en plan</a:t>
            </a:r>
            <a:endParaRPr lang="da-DK" dirty="0"/>
          </a:p>
        </p:txBody>
      </p:sp>
      <p:sp>
        <p:nvSpPr>
          <p:cNvPr id="3" name="Tekstfelt 2"/>
          <p:cNvSpPr txBox="1"/>
          <p:nvPr/>
        </p:nvSpPr>
        <p:spPr>
          <a:xfrm>
            <a:off x="739559" y="1527126"/>
            <a:ext cx="7910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sz="2400" dirty="0" smtClean="0"/>
              <a:t>Personlig branding</a:t>
            </a:r>
          </a:p>
          <a:p>
            <a:pPr marL="342900" indent="-342900">
              <a:buAutoNum type="arabicPeriod"/>
            </a:pPr>
            <a:r>
              <a:rPr lang="da-DK" sz="2400" dirty="0" smtClean="0"/>
              <a:t>Find din niche – som brand og som forretning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862023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27201" y="251734"/>
            <a:ext cx="6359712" cy="777066"/>
          </a:xfrm>
        </p:spPr>
        <p:txBody>
          <a:bodyPr>
            <a:normAutofit/>
          </a:bodyPr>
          <a:lstStyle/>
          <a:p>
            <a:r>
              <a:rPr lang="da-DK" dirty="0" smtClean="0"/>
              <a:t>Gør noget ved din plan</a:t>
            </a:r>
            <a:endParaRPr lang="da-DK" dirty="0"/>
          </a:p>
        </p:txBody>
      </p:sp>
      <p:sp>
        <p:nvSpPr>
          <p:cNvPr id="3" name="Tekstfelt 2"/>
          <p:cNvSpPr txBox="1"/>
          <p:nvPr/>
        </p:nvSpPr>
        <p:spPr>
          <a:xfrm>
            <a:off x="739559" y="1527126"/>
            <a:ext cx="7910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sz="2800" dirty="0" smtClean="0"/>
              <a:t>Stop med at se TV</a:t>
            </a:r>
          </a:p>
          <a:p>
            <a:pPr marL="342900" indent="-342900">
              <a:buAutoNum type="arabicPeriod"/>
            </a:pPr>
            <a:r>
              <a:rPr lang="da-DK" sz="2800" dirty="0" smtClean="0"/>
              <a:t>Stop til fodbold</a:t>
            </a:r>
          </a:p>
          <a:p>
            <a:pPr marL="342900" indent="-342900">
              <a:buAutoNum type="arabicPeriod"/>
            </a:pPr>
            <a:r>
              <a:rPr lang="da-DK" sz="2800" dirty="0" smtClean="0"/>
              <a:t>ACTION!</a:t>
            </a:r>
          </a:p>
        </p:txBody>
      </p:sp>
    </p:spTree>
    <p:extLst>
      <p:ext uri="{BB962C8B-B14F-4D97-AF65-F5344CB8AC3E}">
        <p14:creationId xmlns:p14="http://schemas.microsoft.com/office/powerpoint/2010/main" val="208387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b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27201" y="251734"/>
            <a:ext cx="6359712" cy="777066"/>
          </a:xfrm>
        </p:spPr>
        <p:txBody>
          <a:bodyPr>
            <a:normAutofit/>
          </a:bodyPr>
          <a:lstStyle/>
          <a:p>
            <a:r>
              <a:rPr lang="da-DK" dirty="0" smtClean="0"/>
              <a:t>3-trins raketten</a:t>
            </a:r>
            <a:endParaRPr lang="da-DK" dirty="0"/>
          </a:p>
        </p:txBody>
      </p:sp>
      <p:sp>
        <p:nvSpPr>
          <p:cNvPr id="5" name="Rektangel 4"/>
          <p:cNvSpPr/>
          <p:nvPr/>
        </p:nvSpPr>
        <p:spPr>
          <a:xfrm>
            <a:off x="2299063" y="3649027"/>
            <a:ext cx="3279782" cy="5304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Step 1 – Når du har kompetencer</a:t>
            </a:r>
            <a:endParaRPr lang="da-DK" dirty="0"/>
          </a:p>
        </p:txBody>
      </p:sp>
      <p:sp>
        <p:nvSpPr>
          <p:cNvPr id="6" name="Rektangel 5"/>
          <p:cNvSpPr/>
          <p:nvPr/>
        </p:nvSpPr>
        <p:spPr>
          <a:xfrm>
            <a:off x="2299063" y="2981602"/>
            <a:ext cx="4292656" cy="5304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Step 2 – Når kan lære andre at være dygtige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2299063" y="2337977"/>
            <a:ext cx="5305530" cy="5304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 smtClean="0"/>
              <a:t>Step 3 – Når du kan kopiere din viden til alle brancher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7188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 descr="b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724" y="1726878"/>
            <a:ext cx="1790700" cy="1114425"/>
          </a:xfrm>
          <a:prstGeom prst="rect">
            <a:avLst/>
          </a:prstGeom>
        </p:spPr>
      </p:pic>
      <p:pic>
        <p:nvPicPr>
          <p:cNvPr id="4" name="Picture 3" descr="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856" y="1726878"/>
            <a:ext cx="1733550" cy="904875"/>
          </a:xfrm>
          <a:prstGeom prst="rect">
            <a:avLst/>
          </a:prstGeom>
        </p:spPr>
      </p:pic>
      <p:pic>
        <p:nvPicPr>
          <p:cNvPr id="5" name="Picture 4" descr="4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313" y="1726878"/>
            <a:ext cx="1333500" cy="1085850"/>
          </a:xfrm>
          <a:prstGeom prst="rect">
            <a:avLst/>
          </a:prstGeom>
        </p:spPr>
      </p:pic>
      <p:pic>
        <p:nvPicPr>
          <p:cNvPr id="6" name="Picture 5" descr="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49" y="2976097"/>
            <a:ext cx="1857375" cy="1114425"/>
          </a:xfrm>
          <a:prstGeom prst="rect">
            <a:avLst/>
          </a:prstGeom>
        </p:spPr>
      </p:pic>
      <p:pic>
        <p:nvPicPr>
          <p:cNvPr id="7" name="Picture 6" descr="6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862" y="2976097"/>
            <a:ext cx="800100" cy="876300"/>
          </a:xfrm>
          <a:prstGeom prst="rect">
            <a:avLst/>
          </a:prstGeom>
        </p:spPr>
      </p:pic>
      <p:pic>
        <p:nvPicPr>
          <p:cNvPr id="8" name="Picture 7" descr="7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313" y="2976097"/>
            <a:ext cx="1381125" cy="876300"/>
          </a:xfrm>
          <a:prstGeom prst="rect">
            <a:avLst/>
          </a:prstGeom>
        </p:spPr>
      </p:pic>
      <p:pic>
        <p:nvPicPr>
          <p:cNvPr id="9" name="Picture 8" descr="8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15" y="4225309"/>
            <a:ext cx="1552575" cy="1085850"/>
          </a:xfrm>
          <a:prstGeom prst="rect">
            <a:avLst/>
          </a:prstGeom>
        </p:spPr>
      </p:pic>
      <p:pic>
        <p:nvPicPr>
          <p:cNvPr id="10" name="Picture 9" descr="9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906" y="4225309"/>
            <a:ext cx="1714500" cy="1114425"/>
          </a:xfrm>
          <a:prstGeom prst="rect">
            <a:avLst/>
          </a:prstGeom>
        </p:spPr>
      </p:pic>
      <p:pic>
        <p:nvPicPr>
          <p:cNvPr id="11" name="Picture 10" descr="10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38" y="4225309"/>
            <a:ext cx="1133475" cy="1114425"/>
          </a:xfrm>
          <a:prstGeom prst="rect">
            <a:avLst/>
          </a:prstGeom>
        </p:spPr>
      </p:pic>
      <p:sp>
        <p:nvSpPr>
          <p:cNvPr id="13" name="Titel 1"/>
          <p:cNvSpPr txBox="1">
            <a:spLocks/>
          </p:cNvSpPr>
          <p:nvPr/>
        </p:nvSpPr>
        <p:spPr>
          <a:xfrm>
            <a:off x="1727201" y="251734"/>
            <a:ext cx="6359712" cy="777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9 gode tips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6587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30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45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128</Words>
  <Application>Microsoft Macintosh PowerPoint</Application>
  <PresentationFormat>Skærmshow (4:3)</PresentationFormat>
  <Paragraphs>28</Paragraphs>
  <Slides>15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15</vt:i4>
      </vt:variant>
    </vt:vector>
  </HeadingPairs>
  <TitlesOfParts>
    <vt:vector size="16" baseType="lpstr">
      <vt:lpstr>Kontortema</vt:lpstr>
      <vt:lpstr>Fra baby til ’golfboldedrengen’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Sådan bliver du millionær</vt:lpstr>
      <vt:lpstr>Lav en plan</vt:lpstr>
      <vt:lpstr>Gør noget ved din plan</vt:lpstr>
      <vt:lpstr>3-trins raketten</vt:lpstr>
      <vt:lpstr>PowerPoint-præsentation</vt:lpstr>
      <vt:lpstr>PowerPoint-præsentation</vt:lpstr>
      <vt:lpstr>PowerPoint-præsentation</vt:lpstr>
    </vt:vector>
  </TitlesOfParts>
  <Company>Casper Blom ApS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 baby til golfboldedrengen</dc:title>
  <dc:creator>Casper Blom</dc:creator>
  <cp:lastModifiedBy>Casper Blom</cp:lastModifiedBy>
  <cp:revision>9</cp:revision>
  <dcterms:created xsi:type="dcterms:W3CDTF">2013-08-23T19:09:05Z</dcterms:created>
  <dcterms:modified xsi:type="dcterms:W3CDTF">2013-10-28T22:48:52Z</dcterms:modified>
</cp:coreProperties>
</file>