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6" d="100"/>
          <a:sy n="76" d="100"/>
        </p:scale>
        <p:origin x="-204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da-DK" smtClean="0"/>
              <a:t>Klik for at redigere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E2307-1E40-4E12-8716-25BFDA8E7013}" type="datetime1">
              <a:rPr lang="en-US" smtClean="0"/>
              <a:pPr/>
              <a:t>05/10/14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D9D02-426E-46C9-9EE9-0DE1EF8B2838}" type="datetime1">
              <a:rPr lang="en-US" smtClean="0"/>
              <a:pPr/>
              <a:t>05/10/14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da-DK" smtClean="0"/>
              <a:t>Klik for at redigere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AEBBE-F8B2-42CF-9895-E86A608384EB}" type="datetime1">
              <a:rPr lang="en-US" smtClean="0"/>
              <a:pPr/>
              <a:t>05/10/14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AA6B6-10E5-4810-BC9F-DA72D8452E73}" type="datetime1">
              <a:rPr lang="en-US" smtClean="0"/>
              <a:pPr/>
              <a:t>05/10/14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8D072-EF12-4AA2-BD71-ABC68B06D0E2}" type="datetime1">
              <a:rPr lang="en-US" smtClean="0"/>
              <a:pPr/>
              <a:t>05/10/14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DBF60-6CC3-4B74-A60D-3486985E4346}" type="datetime1">
              <a:rPr lang="en-US" smtClean="0"/>
              <a:pPr/>
              <a:t>05/10/14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4818-984F-4759-BF72-A33BDC1963BD}" type="datetime1">
              <a:rPr lang="en-US" smtClean="0"/>
              <a:pPr/>
              <a:t>05/10/14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7E191-5F94-4FC1-B823-BD7CABF7FA06}" type="datetime1">
              <a:rPr lang="en-US" smtClean="0"/>
              <a:pPr/>
              <a:t>05/10/14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da-DK" smtClean="0"/>
              <a:t>Klik for at redigere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da-DK" smtClean="0"/>
              <a:t>Klik for at redigere i masteren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56D55-EFBE-4F9B-8A5F-09D42CA22A9B}" type="datetime1">
              <a:rPr lang="en-US" smtClean="0"/>
              <a:pPr/>
              <a:t>05/10/14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 smtClean="0"/>
              <a:t>Træk billede til pladsholder, eller klik på symbol for at tilføje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FCF5A-EA79-452C-A52C-1A2668C2E7DF}" type="datetime1">
              <a:rPr lang="en-US" smtClean="0"/>
              <a:pPr/>
              <a:t>05/10/14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C4C28-BD4B-4892-9A2D-6E19BD753A9A}" type="datetime1">
              <a:rPr lang="en-US" smtClean="0"/>
              <a:pPr/>
              <a:t>05/10/14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‹nr.›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da-DK" smtClean="0"/>
              <a:t>Klik for at redigere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D1D110F-3F4E-48D9-B8AA-5D0E825AFDBA}" type="datetime1">
              <a:rPr lang="en-US" smtClean="0"/>
              <a:pPr/>
              <a:t>05/10/14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687D7A59-36E2-48B9-B146-C1E59501F63F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0" y="346834"/>
            <a:ext cx="6316002" cy="1257474"/>
          </a:xfrm>
        </p:spPr>
        <p:txBody>
          <a:bodyPr/>
          <a:lstStyle/>
          <a:p>
            <a:r>
              <a:rPr lang="da-DK" dirty="0" smtClean="0"/>
              <a:t>Personligt sponsorat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-1017787" y="1569911"/>
            <a:ext cx="6400800" cy="1473200"/>
          </a:xfrm>
        </p:spPr>
        <p:txBody>
          <a:bodyPr/>
          <a:lstStyle/>
          <a:p>
            <a:r>
              <a:rPr lang="da-DK" dirty="0" smtClean="0"/>
              <a:t>Kamilla </a:t>
            </a:r>
            <a:r>
              <a:rPr lang="da-DK" dirty="0" smtClean="0"/>
              <a:t>Møbjerg Jensen</a:t>
            </a:r>
            <a:endParaRPr lang="da-DK" dirty="0"/>
          </a:p>
        </p:txBody>
      </p:sp>
      <p:pic>
        <p:nvPicPr>
          <p:cNvPr id="4" name="Billede 3" descr="kolding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24" t="25843"/>
          <a:stretch/>
        </p:blipFill>
        <p:spPr>
          <a:xfrm>
            <a:off x="4778774" y="1605918"/>
            <a:ext cx="3609144" cy="387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867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>
          <a:xfrm>
            <a:off x="2877148" y="2526683"/>
            <a:ext cx="6129004" cy="3450696"/>
          </a:xfrm>
        </p:spPr>
        <p:txBody>
          <a:bodyPr/>
          <a:lstStyle/>
          <a:p>
            <a:r>
              <a:rPr lang="da-DK" dirty="0" smtClean="0"/>
              <a:t>17 år gammel</a:t>
            </a:r>
          </a:p>
          <a:p>
            <a:r>
              <a:rPr lang="da-DK" dirty="0" smtClean="0"/>
              <a:t>Elitefodboldspiller</a:t>
            </a:r>
          </a:p>
          <a:p>
            <a:r>
              <a:rPr lang="da-DK" dirty="0" smtClean="0"/>
              <a:t>2.G på HHX i Vejle</a:t>
            </a:r>
          </a:p>
          <a:p>
            <a:r>
              <a:rPr lang="da-DK" dirty="0" smtClean="0"/>
              <a:t>Er udeboende pga. Fodbold</a:t>
            </a:r>
          </a:p>
          <a:p>
            <a:r>
              <a:rPr lang="da-DK" dirty="0" smtClean="0"/>
              <a:t>Spiller i Vejle </a:t>
            </a:r>
            <a:r>
              <a:rPr lang="da-DK" dirty="0" smtClean="0"/>
              <a:t>Boldklub</a:t>
            </a:r>
          </a:p>
          <a:p>
            <a:r>
              <a:rPr lang="da-DK" dirty="0" smtClean="0"/>
              <a:t>Har spillet på højeste niveau siden jeg var 15 år</a:t>
            </a:r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Kort om mig</a:t>
            </a:r>
            <a:endParaRPr lang="da-DK" dirty="0"/>
          </a:p>
        </p:txBody>
      </p:sp>
      <p:pic>
        <p:nvPicPr>
          <p:cNvPr id="5" name="Billede 4" descr="Skærmbillede 2014-03-19 kl. 08.33.4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040623"/>
            <a:ext cx="2232949" cy="4658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413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Jeg kan være jeres reklamesøjle, som via diverse sociale medier, såsom instagram</a:t>
            </a:r>
            <a:r>
              <a:rPr lang="da-DK" dirty="0"/>
              <a:t> </a:t>
            </a:r>
            <a:r>
              <a:rPr lang="da-DK" dirty="0" smtClean="0"/>
              <a:t>og facebook, kan formidle jeres brand</a:t>
            </a:r>
          </a:p>
          <a:p>
            <a:r>
              <a:rPr lang="da-DK" dirty="0" smtClean="0"/>
              <a:t>Jeres produkter og brand bliver ligeledes eksponeret til diverse kampe, træninger etc. </a:t>
            </a:r>
          </a:p>
          <a:p>
            <a:r>
              <a:rPr lang="da-DK" dirty="0" smtClean="0"/>
              <a:t>I støtter en sport, som er værd at støtte – kvindefodbold er den hurtigst voksende sport i Danmark</a:t>
            </a:r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Det kan i bruge mig til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551182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Produkter, såsom kosttilskud, træningstøj etc. Alt hvad I kan tilbyde, for at jeg kan præstere optimalt</a:t>
            </a:r>
          </a:p>
          <a:p>
            <a:r>
              <a:rPr lang="da-DK" dirty="0" smtClean="0"/>
              <a:t>Vise et godt brand frem</a:t>
            </a:r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Det kan jeg bruge Jer til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866839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Mail: </a:t>
            </a:r>
            <a:r>
              <a:rPr lang="da-DK" dirty="0" err="1" smtClean="0"/>
              <a:t>Kamillamoebjerg@live.dk</a:t>
            </a:r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Håber at høre fra Jer!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037520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ølg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Bølgeform.thmx</Template>
  <TotalTime>15</TotalTime>
  <Words>140</Words>
  <Application>Microsoft Macintosh PowerPoint</Application>
  <PresentationFormat>Skærmshow (4:3)</PresentationFormat>
  <Paragraphs>18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5</vt:i4>
      </vt:variant>
    </vt:vector>
  </HeadingPairs>
  <TitlesOfParts>
    <vt:vector size="6" baseType="lpstr">
      <vt:lpstr>Bølgeform</vt:lpstr>
      <vt:lpstr>Personligt sponsorat</vt:lpstr>
      <vt:lpstr>Kort om mig</vt:lpstr>
      <vt:lpstr>Det kan i bruge mig til</vt:lpstr>
      <vt:lpstr>Det kan jeg bruge Jer til</vt:lpstr>
      <vt:lpstr>Håber at høre fra Jer!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Personligt sponsorat</dc:title>
  <dc:creator>Kamilla M. Jensen</dc:creator>
  <cp:lastModifiedBy>Kamilla M. Jensen</cp:lastModifiedBy>
  <cp:revision>3</cp:revision>
  <dcterms:created xsi:type="dcterms:W3CDTF">2014-10-05T08:48:14Z</dcterms:created>
  <dcterms:modified xsi:type="dcterms:W3CDTF">2014-10-05T09:09:51Z</dcterms:modified>
</cp:coreProperties>
</file>